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400E3"/>
    <a:srgbClr val="007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40379" y="177856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2186133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1602886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249596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338235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905144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2186133" y="2978451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397361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244768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2186133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1602886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2186133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368341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44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459726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654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2186133" y="4052416"/>
            <a:ext cx="8527399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515127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0982324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220</Words>
  <Application>Microsoft Office PowerPoint</Application>
  <PresentationFormat>Widescreen</PresentationFormat>
  <Paragraphs>77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12</cp:revision>
  <dcterms:created xsi:type="dcterms:W3CDTF">2022-04-10T19:56:52Z</dcterms:created>
  <dcterms:modified xsi:type="dcterms:W3CDTF">2022-04-11T01:04:44Z</dcterms:modified>
</cp:coreProperties>
</file>